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61" r:id="rId2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215"/>
    <p:restoredTop sz="94664"/>
  </p:normalViewPr>
  <p:slideViewPr>
    <p:cSldViewPr snapToGrid="0" snapToObjects="1" showGuides="1">
      <p:cViewPr varScale="1">
        <p:scale>
          <a:sx n="103" d="100"/>
          <a:sy n="103" d="100"/>
        </p:scale>
        <p:origin x="87" y="93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dward Liu" userId="409a1ca903c1ab3b" providerId="LiveId" clId="{740FC66A-2BAD-437A-ADFA-AF2FE5265E9D}"/>
    <pc:docChg chg="modMainMaster">
      <pc:chgData name="Edward Liu" userId="409a1ca903c1ab3b" providerId="LiveId" clId="{740FC66A-2BAD-437A-ADFA-AF2FE5265E9D}" dt="2021-09-06T09:04:59.727" v="2" actId="20577"/>
      <pc:docMkLst>
        <pc:docMk/>
      </pc:docMkLst>
      <pc:sldMasterChg chg="modSldLayout">
        <pc:chgData name="Edward Liu" userId="409a1ca903c1ab3b" providerId="LiveId" clId="{740FC66A-2BAD-437A-ADFA-AF2FE5265E9D}" dt="2021-09-06T09:04:59.727" v="2" actId="20577"/>
        <pc:sldMasterMkLst>
          <pc:docMk/>
          <pc:sldMasterMk cId="4101059370" sldId="2147483648"/>
        </pc:sldMasterMkLst>
        <pc:sldLayoutChg chg="modSp mod">
          <pc:chgData name="Edward Liu" userId="409a1ca903c1ab3b" providerId="LiveId" clId="{740FC66A-2BAD-437A-ADFA-AF2FE5265E9D}" dt="2021-09-06T09:04:59.727" v="2" actId="20577"/>
          <pc:sldLayoutMkLst>
            <pc:docMk/>
            <pc:sldMasterMk cId="4101059370" sldId="2147483648"/>
            <pc:sldLayoutMk cId="2817165031" sldId="2147483655"/>
          </pc:sldLayoutMkLst>
          <pc:spChg chg="mod">
            <ac:chgData name="Edward Liu" userId="409a1ca903c1ab3b" providerId="LiveId" clId="{740FC66A-2BAD-437A-ADFA-AF2FE5265E9D}" dt="2021-09-06T09:04:59.727" v="2" actId="20577"/>
            <ac:spMkLst>
              <pc:docMk/>
              <pc:sldMasterMk cId="4101059370" sldId="2147483648"/>
              <pc:sldLayoutMk cId="2817165031" sldId="2147483655"/>
              <ac:spMk id="15" creationId="{3BC76BBF-3DF0-4442-A14E-914F5A5A73FE}"/>
            </ac:spMkLst>
          </pc:spChg>
        </pc:sldLayoutChg>
      </pc:sldMaster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emf"/><Relationship Id="rId4" Type="http://schemas.openxmlformats.org/officeDocument/2006/relationships/image" Target="../media/image2.emf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CBioM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图片 4">
            <a:extLst>
              <a:ext uri="{FF2B5EF4-FFF2-40B4-BE49-F238E27FC236}">
                <a16:creationId xmlns:a16="http://schemas.microsoft.com/office/drawing/2014/main" id="{000F53E4-7A3C-402A-8C26-BA4390195D0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Blu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" y="0"/>
            <a:ext cx="12191999" cy="6858000"/>
          </a:xfrm>
          <a:prstGeom prst="rect">
            <a:avLst/>
          </a:prstGeom>
        </p:spPr>
      </p:pic>
      <p:sp>
        <p:nvSpPr>
          <p:cNvPr id="6" name="矩形 7">
            <a:extLst>
              <a:ext uri="{FF2B5EF4-FFF2-40B4-BE49-F238E27FC236}">
                <a16:creationId xmlns:a16="http://schemas.microsoft.com/office/drawing/2014/main" id="{D617E22C-070E-4DA8-9D85-7974846475C1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9" name="图片 10">
            <a:extLst>
              <a:ext uri="{FF2B5EF4-FFF2-40B4-BE49-F238E27FC236}">
                <a16:creationId xmlns:a16="http://schemas.microsoft.com/office/drawing/2014/main" id="{138B1BE9-E593-43DA-98E8-3721B44DEE18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07017" y="1009795"/>
            <a:ext cx="428786" cy="360000"/>
          </a:xfrm>
          <a:prstGeom prst="rect">
            <a:avLst/>
          </a:prstGeom>
        </p:spPr>
      </p:pic>
      <p:sp>
        <p:nvSpPr>
          <p:cNvPr id="13" name="Title 1">
            <a:extLst>
              <a:ext uri="{FF2B5EF4-FFF2-40B4-BE49-F238E27FC236}">
                <a16:creationId xmlns:a16="http://schemas.microsoft.com/office/drawing/2014/main" id="{DB759D1B-FB16-4307-B3AF-6D225F5EB87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96000" y="1872202"/>
            <a:ext cx="7265367" cy="1074551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defRPr kumimoji="1" lang="en-US" sz="3200" b="1" kern="1200" dirty="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</a:lstStyle>
          <a:p>
            <a:r>
              <a:rPr lang="en-US" dirty="0"/>
              <a:t>Click to type the title of your article </a:t>
            </a:r>
          </a:p>
        </p:txBody>
      </p:sp>
      <p:sp>
        <p:nvSpPr>
          <p:cNvPr id="15" name="文本框 9">
            <a:extLst>
              <a:ext uri="{FF2B5EF4-FFF2-40B4-BE49-F238E27FC236}">
                <a16:creationId xmlns:a16="http://schemas.microsoft.com/office/drawing/2014/main" id="{3BC76BBF-3DF0-4442-A14E-914F5A5A73FE}"/>
              </a:ext>
            </a:extLst>
          </p:cNvPr>
          <p:cNvSpPr txBox="1"/>
          <p:nvPr userDrawn="1"/>
        </p:nvSpPr>
        <p:spPr>
          <a:xfrm>
            <a:off x="9712411" y="5951889"/>
            <a:ext cx="180170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kumimoji="1" lang="en-US" altLang="zh-CN" sz="1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DEC</a:t>
            </a:r>
            <a:r>
              <a:rPr kumimoji="1" lang="zh-CN" altLang="en-US" sz="1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r>
              <a:rPr kumimoji="1" lang="en-US" altLang="zh-CN" sz="1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2021</a:t>
            </a:r>
            <a:endParaRPr kumimoji="1" lang="zh-CN" altLang="en-US" sz="14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57E2392D-3716-496C-9769-8DF2D8FB422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595438" y="4229101"/>
            <a:ext cx="3359150" cy="201584"/>
          </a:xfrm>
        </p:spPr>
        <p:txBody>
          <a:bodyPr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kumimoji="1" lang="en-US" sz="1400" b="1" kern="1200" dirty="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en-US" altLang="zh-CN" dirty="0"/>
              <a:t>Author’s name</a:t>
            </a:r>
            <a:endParaRPr lang="en-US" dirty="0"/>
          </a:p>
        </p:txBody>
      </p:sp>
      <p:sp>
        <p:nvSpPr>
          <p:cNvPr id="22" name="Text Placeholder 18">
            <a:extLst>
              <a:ext uri="{FF2B5EF4-FFF2-40B4-BE49-F238E27FC236}">
                <a16:creationId xmlns:a16="http://schemas.microsoft.com/office/drawing/2014/main" id="{E7BEA386-21A5-4850-86B8-C968E0F5206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595438" y="4439388"/>
            <a:ext cx="3359150" cy="201584"/>
          </a:xfrm>
        </p:spPr>
        <p:txBody>
          <a:bodyPr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kumimoji="1" lang="en-US" sz="1400" b="1" kern="1200" dirty="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en-US" altLang="zh-CN" dirty="0"/>
              <a:t>Affliction</a:t>
            </a:r>
            <a:endParaRPr lang="en-US" dirty="0"/>
          </a:p>
        </p:txBody>
      </p:sp>
      <p:sp>
        <p:nvSpPr>
          <p:cNvPr id="23" name="Text Placeholder 18">
            <a:extLst>
              <a:ext uri="{FF2B5EF4-FFF2-40B4-BE49-F238E27FC236}">
                <a16:creationId xmlns:a16="http://schemas.microsoft.com/office/drawing/2014/main" id="{FC231CB2-42F5-4BF9-A79C-65BEC423EE3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595438" y="4652127"/>
            <a:ext cx="3359150" cy="201584"/>
          </a:xfrm>
        </p:spPr>
        <p:txBody>
          <a:bodyPr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kumimoji="1" lang="en-US" sz="1400" b="1" kern="1200" dirty="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en-US" altLang="zh-CN" dirty="0"/>
              <a:t>Email</a:t>
            </a:r>
            <a:endParaRPr lang="en-US" dirty="0"/>
          </a:p>
        </p:txBody>
      </p:sp>
      <p:sp>
        <p:nvSpPr>
          <p:cNvPr id="24" name="Text Placeholder 18">
            <a:extLst>
              <a:ext uri="{FF2B5EF4-FFF2-40B4-BE49-F238E27FC236}">
                <a16:creationId xmlns:a16="http://schemas.microsoft.com/office/drawing/2014/main" id="{E8C5C15E-A09A-4E44-AEDB-D15F920AE4D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595438" y="5119602"/>
            <a:ext cx="3359150" cy="201584"/>
          </a:xfrm>
        </p:spPr>
        <p:txBody>
          <a:bodyPr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kumimoji="1" lang="en-US" sz="1400" b="1" kern="1200" dirty="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en-US" altLang="zh-CN" dirty="0"/>
              <a:t>Author’s name</a:t>
            </a:r>
            <a:endParaRPr lang="en-US" dirty="0"/>
          </a:p>
        </p:txBody>
      </p:sp>
      <p:sp>
        <p:nvSpPr>
          <p:cNvPr id="25" name="Text Placeholder 18">
            <a:extLst>
              <a:ext uri="{FF2B5EF4-FFF2-40B4-BE49-F238E27FC236}">
                <a16:creationId xmlns:a16="http://schemas.microsoft.com/office/drawing/2014/main" id="{040D1985-BA82-4593-AB53-3E069FC3C67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595438" y="5329889"/>
            <a:ext cx="3359150" cy="201584"/>
          </a:xfrm>
        </p:spPr>
        <p:txBody>
          <a:bodyPr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kumimoji="1" lang="en-US" sz="1400" b="1" kern="1200" dirty="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en-US" altLang="zh-CN" dirty="0"/>
              <a:t>Affliction</a:t>
            </a:r>
            <a:endParaRPr lang="en-US" dirty="0"/>
          </a:p>
        </p:txBody>
      </p:sp>
      <p:sp>
        <p:nvSpPr>
          <p:cNvPr id="33" name="Text Placeholder 18">
            <a:extLst>
              <a:ext uri="{FF2B5EF4-FFF2-40B4-BE49-F238E27FC236}">
                <a16:creationId xmlns:a16="http://schemas.microsoft.com/office/drawing/2014/main" id="{905D39AF-7E4C-4677-87CF-853508A1C0D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596000" y="5800915"/>
            <a:ext cx="3359150" cy="201584"/>
          </a:xfrm>
        </p:spPr>
        <p:txBody>
          <a:bodyPr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kumimoji="1" lang="en-US" sz="1400" b="1" kern="1200" dirty="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en-US" altLang="zh-CN" dirty="0"/>
              <a:t>Author’s name</a:t>
            </a:r>
            <a:endParaRPr lang="en-US" dirty="0"/>
          </a:p>
        </p:txBody>
      </p:sp>
      <p:sp>
        <p:nvSpPr>
          <p:cNvPr id="34" name="Text Placeholder 18">
            <a:extLst>
              <a:ext uri="{FF2B5EF4-FFF2-40B4-BE49-F238E27FC236}">
                <a16:creationId xmlns:a16="http://schemas.microsoft.com/office/drawing/2014/main" id="{C8AC0FFB-BED8-4B21-A077-BA02B1C9F30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596000" y="6011202"/>
            <a:ext cx="3359150" cy="201584"/>
          </a:xfrm>
        </p:spPr>
        <p:txBody>
          <a:bodyPr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kumimoji="1" lang="en-US" sz="1400" b="1" kern="1200" dirty="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en-US" altLang="zh-CN" dirty="0"/>
              <a:t>Affliction</a:t>
            </a:r>
            <a:endParaRPr lang="en-US" dirty="0"/>
          </a:p>
        </p:txBody>
      </p:sp>
      <p:pic>
        <p:nvPicPr>
          <p:cNvPr id="21" name="图片 1">
            <a:extLst>
              <a:ext uri="{FF2B5EF4-FFF2-40B4-BE49-F238E27FC236}">
                <a16:creationId xmlns:a16="http://schemas.microsoft.com/office/drawing/2014/main" id="{4820491C-0B3F-479D-8798-68182D6C61C6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70455" y="4961186"/>
            <a:ext cx="874631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71650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34C38037-8AD6-F84A-B64A-4B31572FD3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56DD8C0E-BB33-1047-81E4-474E3426578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C1455E15-E43A-C54A-9E08-291F53466CA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FE59AE-BED1-7549-95C3-EBB2A499DC0C}" type="datetimeFigureOut">
              <a:rPr kumimoji="1" lang="zh-CN" altLang="en-US" smtClean="0"/>
              <a:t>2021/9/6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5851959D-08DB-C64C-A9C9-4FC2DE4E2AB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1B298D50-B507-E848-9772-4D57A0827E5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C7B7BC-588F-534C-A287-2D4F720E2776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41010593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:a16="http://schemas.microsoft.com/office/drawing/2014/main" id="{F53535F9-8C4E-4D96-9AFE-B67B8C057D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878D44EF-CF80-4985-B92F-7BC286BF7A1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24A2D543-75B8-4968-A213-48E017428A9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B2F0B196-6EE9-4892-A4D2-88854386AB3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86F164FE-9EDE-4641-9055-819725D18CD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97EF5EFC-D0FA-4993-8D21-2F2D3699306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BFB905E3-70B1-4553-A31E-6F60B3ED1C1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E7A13F92-736E-45D9-8668-B1F1554090DD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454640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63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等线</vt:lpstr>
      <vt:lpstr>等线 Light</vt:lpstr>
      <vt:lpstr>Arial</vt:lpstr>
      <vt:lpstr>Century Gothic</vt:lpstr>
      <vt:lpstr>Office 主题​​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Microsoft Office User</dc:creator>
  <cp:lastModifiedBy>Edward Liu</cp:lastModifiedBy>
  <cp:revision>7</cp:revision>
  <dcterms:created xsi:type="dcterms:W3CDTF">2021-07-01T06:28:28Z</dcterms:created>
  <dcterms:modified xsi:type="dcterms:W3CDTF">2021-09-06T09:05:02Z</dcterms:modified>
</cp:coreProperties>
</file>